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64" r:id="rId3"/>
    <p:sldId id="265" r:id="rId4"/>
    <p:sldId id="268" r:id="rId5"/>
    <p:sldId id="267" r:id="rId6"/>
    <p:sldId id="266" r:id="rId7"/>
    <p:sldId id="271" r:id="rId8"/>
    <p:sldId id="270" r:id="rId9"/>
    <p:sldId id="269" r:id="rId10"/>
    <p:sldId id="262" r:id="rId11"/>
  </p:sldIdLst>
  <p:sldSz cx="12192000" cy="6858000"/>
  <p:notesSz cx="6858000" cy="9144000"/>
  <p:defaultTextStyle>
    <a:defPPr lvl="0">
      <a:defRPr lang="en-US"/>
    </a:defPPr>
    <a:lvl1pPr lvl="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1pPr>
    <a:lvl2pPr marL="457200" lvl="1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2pPr>
    <a:lvl3pPr marL="914400" lvl="2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3pPr>
    <a:lvl4pPr marL="1371600" lvl="3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4pPr>
    <a:lvl5pPr marL="1828800" lvl="4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57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CF278-3E14-487B-BFC3-258085AEC940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E1BAA-A38D-40DE-B22C-DF9BD7D82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F63A3-102F-4F96-909F-34F5AD1CF2F9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DD027-5576-4F27-AAB6-1D994836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407511-6D13-4FEC-8291-1BCE5828F645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CE61-8714-431B-A40A-01B1C5541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86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41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67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82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28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99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20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8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B4834A-415C-43D5-B548-F9DE7A340B2F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3CE7-23F7-4828-823C-E0205DF2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78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9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0F6525-2105-4361-8CF4-D6F8711DAB9B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31D2-2A87-4F4C-A9AD-05C6CC2B3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8442DC-A98E-4F56-B439-092EC92FCA58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6D9-1635-4844-816A-0A8A2160F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A20CDF-91C6-493C-8047-E95B28BB29F3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100A-98DE-4944-910A-A93F5CA9F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59368F-8A42-4824-900E-B9473F6783AE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3342B-5A73-45DC-864D-086DE780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5FCCA3-0765-4EB6-AC22-F569724D699A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5AFB3-1ACD-44AC-8702-86B1729DF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0D0DB4-88C6-46E2-8BF5-D624F56137D5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15F3-5E77-4C57-9E21-50D6D1D6C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FBA42-D3E2-4220-A0D9-526FCF6CB4F3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2169A-B3C7-4FB6-967F-AF95F4EB3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-4762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95375"/>
            <a:ext cx="109728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583A00CA-B9F7-4910-B339-7C52E52AE348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adeGothic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Auristra'26 Idea submission 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1411BA53-830D-4830-BB65-E58DBE17D0B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3000"/>
                    </a14:imgEffect>
                    <a14:imgEffect>
                      <a14:saturation sat="0"/>
                    </a14:imgEffect>
                    <a14:imgEffect>
                      <a14:brightnessContrast contras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691" y="1003591"/>
            <a:ext cx="8669015" cy="5620878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078218" y="-1269378"/>
            <a:ext cx="6035563" cy="3950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3F0CA-21A9-420F-B0AD-52966F6CFA7B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BB230-478D-4894-9A9A-FE2D7077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7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879108" y="1406769"/>
            <a:ext cx="87520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Modern No. 20" panose="02070704070505020303" pitchFamily="18" charset="0"/>
              </a:rPr>
              <a:t>Team name:</a:t>
            </a:r>
          </a:p>
          <a:p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PS Id:</a:t>
            </a:r>
            <a:br>
              <a:rPr lang="en-US" sz="2000" dirty="0">
                <a:latin typeface="Modern No. 20" panose="02070704070505020303" pitchFamily="18" charset="0"/>
              </a:rPr>
            </a:br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Problem Statement:</a:t>
            </a:r>
            <a:br>
              <a:rPr lang="en-US" sz="2000" dirty="0">
                <a:latin typeface="Modern No. 20" panose="02070704070505020303" pitchFamily="18" charset="0"/>
              </a:rPr>
            </a:br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Domain Name :</a:t>
            </a:r>
          </a:p>
          <a:p>
            <a:endParaRPr lang="en-US" sz="2000" dirty="0">
              <a:latin typeface="Modern No. 20" panose="02070704070505020303" pitchFamily="18" charset="0"/>
            </a:endParaRPr>
          </a:p>
          <a:p>
            <a:r>
              <a:rPr lang="en-US" sz="2000" dirty="0">
                <a:latin typeface="Modern No. 20" panose="02070704070505020303" pitchFamily="18" charset="0"/>
              </a:rPr>
              <a:t>Institution Name : </a:t>
            </a:r>
          </a:p>
          <a:p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Team leader name:</a:t>
            </a:r>
          </a:p>
          <a:p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Team member 1:</a:t>
            </a:r>
            <a:br>
              <a:rPr lang="en-US" sz="2000" dirty="0">
                <a:latin typeface="Modern No. 20" panose="02070704070505020303" pitchFamily="18" charset="0"/>
              </a:rPr>
            </a:br>
            <a:br>
              <a:rPr lang="en-US" sz="2000" dirty="0">
                <a:latin typeface="Modern No. 20" panose="02070704070505020303" pitchFamily="18" charset="0"/>
              </a:rPr>
            </a:br>
            <a:r>
              <a:rPr lang="en-US" sz="2000" dirty="0">
                <a:latin typeface="Modern No. 20" panose="02070704070505020303" pitchFamily="18" charset="0"/>
              </a:rPr>
              <a:t>Team member 2:</a:t>
            </a:r>
            <a:br>
              <a:rPr lang="en-US" sz="2000" dirty="0">
                <a:latin typeface="Modern No. 20" panose="02070704070505020303" pitchFamily="18" charset="0"/>
              </a:rPr>
            </a:br>
            <a:br>
              <a:rPr lang="en-US" sz="2000" dirty="0">
                <a:latin typeface="Modern No. 20" panose="02070704070505020303" pitchFamily="18" charset="0"/>
              </a:rPr>
            </a:br>
            <a:br>
              <a:rPr lang="en-US" sz="2000" dirty="0">
                <a:latin typeface="Modern No. 20" panose="02070704070505020303" pitchFamily="18" charset="0"/>
              </a:rPr>
            </a:br>
            <a:endParaRPr lang="en-US" sz="2000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58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84712" y="938285"/>
            <a:ext cx="77171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Modern No. 20" panose="02070704070505020303" pitchFamily="18" charset="0"/>
              </a:rPr>
              <a:t>Idea title </a:t>
            </a:r>
            <a:r>
              <a:rPr lang="en-US" sz="32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21748" y="1679233"/>
            <a:ext cx="1056227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Modern No. 20" panose="02070704070505020303" pitchFamily="18" charset="0"/>
              </a:rPr>
              <a:t>Abstract:</a:t>
            </a:r>
            <a:br>
              <a:rPr lang="en-US" dirty="0">
                <a:latin typeface="Modern No. 20" panose="02070704070505020303" pitchFamily="18" charset="0"/>
              </a:rPr>
            </a:br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17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05577" y="1503868"/>
            <a:ext cx="97305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Modern No. 20" panose="02070704070505020303" pitchFamily="18" charset="0"/>
              </a:rPr>
              <a:t>Introduction and proposed solution:</a:t>
            </a:r>
            <a:br>
              <a:rPr lang="en-US" dirty="0">
                <a:latin typeface="Modern No. 20" panose="02070704070505020303" pitchFamily="18" charset="0"/>
              </a:rPr>
            </a:br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300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978" y="1242417"/>
            <a:ext cx="97305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Modern No. 20" panose="02070704070505020303" pitchFamily="18" charset="0"/>
              </a:rPr>
              <a:t>Technical approach:</a:t>
            </a:r>
            <a:br>
              <a:rPr lang="en-US" dirty="0">
                <a:latin typeface="Modern No. 20" panose="02070704070505020303" pitchFamily="18" charset="0"/>
              </a:rPr>
            </a:br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69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8141" y="1242417"/>
            <a:ext cx="97305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Modern No. 20" panose="02070704070505020303" pitchFamily="18" charset="0"/>
              </a:rPr>
              <a:t>Flowchart:</a:t>
            </a:r>
            <a:br>
              <a:rPr lang="en-US" dirty="0">
                <a:latin typeface="Modern No. 20" panose="02070704070505020303" pitchFamily="18" charset="0"/>
              </a:rPr>
            </a:br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31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8141" y="1242417"/>
            <a:ext cx="973059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dern No. 20" panose="02070704070505020303" pitchFamily="18" charset="0"/>
              </a:rPr>
              <a:t>Architecture Diagram : </a:t>
            </a:r>
            <a:br>
              <a:rPr lang="en-US" dirty="0">
                <a:latin typeface="Modern No. 20" panose="02070704070505020303" pitchFamily="18" charset="0"/>
              </a:rPr>
            </a:br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61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Auristra'26 Idea submission - Template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51807" y="1956575"/>
            <a:ext cx="97305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  <a:p>
            <a:endParaRPr lang="en-US" dirty="0">
              <a:latin typeface="Modern No. 20" panose="020707040705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4226" y="1346696"/>
            <a:ext cx="9063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Modern No. 20" panose="02070704070505020303" pitchFamily="18" charset="0"/>
              </a:rPr>
              <a:t>ADVANTAGES AND DISADVANTAGES</a:t>
            </a:r>
          </a:p>
        </p:txBody>
      </p:sp>
    </p:spTree>
    <p:extLst>
      <p:ext uri="{BB962C8B-B14F-4D97-AF65-F5344CB8AC3E}">
        <p14:creationId xmlns:p14="http://schemas.microsoft.com/office/powerpoint/2010/main" val="1506274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27" y="-47627"/>
            <a:ext cx="10425344" cy="1246110"/>
          </a:xfrm>
        </p:spPr>
        <p:txBody>
          <a:bodyPr/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5499" y="6538915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/>
              <a:t>Auristra'26 Idea submission - Template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090" y="131544"/>
            <a:ext cx="1305018" cy="887767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8276" y="436929"/>
            <a:ext cx="110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NAME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16200000">
            <a:off x="-2794247" y="2794247"/>
            <a:ext cx="6858002" cy="12695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  <p:sp>
        <p:nvSpPr>
          <p:cNvPr id="6" name="AutoShape 4" descr="Gener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Generated image"/>
          <p:cNvSpPr>
            <a:spLocks noChangeAspect="1" noChangeArrowheads="1"/>
          </p:cNvSpPr>
          <p:nvPr/>
        </p:nvSpPr>
        <p:spPr bwMode="auto">
          <a:xfrm>
            <a:off x="307974" y="7937"/>
            <a:ext cx="4353477" cy="435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9108" y="1336431"/>
            <a:ext cx="8762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Modern No. 20" panose="02070704070505020303" pitchFamily="18" charset="0"/>
              </a:rPr>
              <a:t>Research and reference </a:t>
            </a:r>
          </a:p>
        </p:txBody>
      </p:sp>
    </p:spTree>
    <p:extLst>
      <p:ext uri="{BB962C8B-B14F-4D97-AF65-F5344CB8AC3E}">
        <p14:creationId xmlns:p14="http://schemas.microsoft.com/office/powerpoint/2010/main" val="3168066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Auristra'26 Idea submission 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sp>
        <p:nvSpPr>
          <p:cNvPr id="12" name="Google Shape;100;p3"/>
          <p:cNvSpPr txBox="1"/>
          <p:nvPr/>
        </p:nvSpPr>
        <p:spPr>
          <a:xfrm>
            <a:off x="427264" y="2787644"/>
            <a:ext cx="11764736" cy="4070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Kindly keep the maximum slides limit up to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eight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(8). 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 Including the title slide)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Try to avoid paragraphs ,and post your idea in points /diagrams / Infographics /pictures.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Keep your explanation precise and easy to understand.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Idea should be unique and novel.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only use provided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template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for making the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PPT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without changing the idea details pointers.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6.    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remove the instruction slide before uploading this to the website</a:t>
            </a:r>
            <a:endParaRPr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R="0" lvl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7.    	You need to save the file in PDF and upload the same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 Website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. No PPT, Word Doc or any other 		format will be supported.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0184" y="1108163"/>
            <a:ext cx="841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INSTRUCTIONS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7264" y="2096704"/>
            <a:ext cx="955765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submitting the Idea PPT:</a:t>
            </a:r>
            <a:endParaRPr lang="en-IN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" name="Content Placeholder 18">
            <a:extLst>
              <a:ext uri="{FF2B5EF4-FFF2-40B4-BE49-F238E27FC236}">
                <a16:creationId xmlns:a16="http://schemas.microsoft.com/office/drawing/2014/main" id="{2C736817-E8A3-29D1-CC04-748CAD3776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5" y="-47625"/>
            <a:ext cx="3311371" cy="2147050"/>
          </a:xfrm>
        </p:spPr>
      </p:pic>
    </p:spTree>
    <p:extLst>
      <p:ext uri="{BB962C8B-B14F-4D97-AF65-F5344CB8AC3E}">
        <p14:creationId xmlns:p14="http://schemas.microsoft.com/office/powerpoint/2010/main" val="158808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275</Words>
  <Application>Microsoft Office PowerPoint</Application>
  <PresentationFormat>Widescreen</PresentationFormat>
  <Paragraphs>113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Castellar</vt:lpstr>
      <vt:lpstr>Modern No. 20</vt:lpstr>
      <vt:lpstr>Times New Roman</vt:lpstr>
      <vt:lpstr>TradeGothic</vt:lpstr>
      <vt:lpstr>Office Theme</vt:lpstr>
      <vt:lpstr>Custom Design</vt:lpstr>
      <vt:lpstr> </vt:lpstr>
      <vt:lpstr> </vt:lpstr>
      <vt:lpstr> </vt:lpstr>
      <vt:lpstr> </vt:lpstr>
      <vt:lpstr> </vt:lpstr>
      <vt:lpstr> 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cslab</dc:creator>
  <cp:lastModifiedBy>Purushothaman S</cp:lastModifiedBy>
  <cp:revision>12</cp:revision>
  <dcterms:modified xsi:type="dcterms:W3CDTF">2026-02-12T19:44:08Z</dcterms:modified>
</cp:coreProperties>
</file>